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521970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6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478" y="1237197"/>
            <a:ext cx="4436745" cy="2631887"/>
          </a:xfrm>
        </p:spPr>
        <p:txBody>
          <a:bodyPr anchor="b"/>
          <a:lstStyle>
            <a:lvl1pPr algn="ctr">
              <a:defRPr sz="34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2463" y="3970580"/>
            <a:ext cx="3914775" cy="1825171"/>
          </a:xfrm>
        </p:spPr>
        <p:txBody>
          <a:bodyPr/>
          <a:lstStyle>
            <a:lvl1pPr marL="0" indent="0" algn="ctr">
              <a:buNone/>
              <a:defRPr sz="1370"/>
            </a:lvl1pPr>
            <a:lvl2pPr marL="260970" indent="0" algn="ctr">
              <a:buNone/>
              <a:defRPr sz="1142"/>
            </a:lvl2pPr>
            <a:lvl3pPr marL="521940" indent="0" algn="ctr">
              <a:buNone/>
              <a:defRPr sz="1027"/>
            </a:lvl3pPr>
            <a:lvl4pPr marL="782909" indent="0" algn="ctr">
              <a:buNone/>
              <a:defRPr sz="913"/>
            </a:lvl4pPr>
            <a:lvl5pPr marL="1043879" indent="0" algn="ctr">
              <a:buNone/>
              <a:defRPr sz="913"/>
            </a:lvl5pPr>
            <a:lvl6pPr marL="1304849" indent="0" algn="ctr">
              <a:buNone/>
              <a:defRPr sz="913"/>
            </a:lvl6pPr>
            <a:lvl7pPr marL="1565819" indent="0" algn="ctr">
              <a:buNone/>
              <a:defRPr sz="913"/>
            </a:lvl7pPr>
            <a:lvl8pPr marL="1826788" indent="0" algn="ctr">
              <a:buNone/>
              <a:defRPr sz="913"/>
            </a:lvl8pPr>
            <a:lvl9pPr marL="2087758" indent="0" algn="ctr">
              <a:buNone/>
              <a:defRPr sz="91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9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61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35348" y="402483"/>
            <a:ext cx="1125498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855" y="402483"/>
            <a:ext cx="3311247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41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7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136" y="1884671"/>
            <a:ext cx="4501991" cy="3144614"/>
          </a:xfrm>
        </p:spPr>
        <p:txBody>
          <a:bodyPr anchor="b"/>
          <a:lstStyle>
            <a:lvl1pPr>
              <a:defRPr sz="342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136" y="5059035"/>
            <a:ext cx="4501991" cy="1653678"/>
          </a:xfrm>
        </p:spPr>
        <p:txBody>
          <a:bodyPr/>
          <a:lstStyle>
            <a:lvl1pPr marL="0" indent="0">
              <a:buNone/>
              <a:defRPr sz="1370">
                <a:solidFill>
                  <a:schemeClr val="tx1"/>
                </a:solidFill>
              </a:defRPr>
            </a:lvl1pPr>
            <a:lvl2pPr marL="260970" indent="0">
              <a:buNone/>
              <a:defRPr sz="1142">
                <a:solidFill>
                  <a:schemeClr val="tx1">
                    <a:tint val="75000"/>
                  </a:schemeClr>
                </a:solidFill>
              </a:defRPr>
            </a:lvl2pPr>
            <a:lvl3pPr marL="521940" indent="0">
              <a:buNone/>
              <a:defRPr sz="1027">
                <a:solidFill>
                  <a:schemeClr val="tx1">
                    <a:tint val="75000"/>
                  </a:schemeClr>
                </a:solidFill>
              </a:defRPr>
            </a:lvl3pPr>
            <a:lvl4pPr marL="78290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4pPr>
            <a:lvl5pPr marL="104387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5pPr>
            <a:lvl6pPr marL="130484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6pPr>
            <a:lvl7pPr marL="1565819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7pPr>
            <a:lvl8pPr marL="1826788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8pPr>
            <a:lvl9pPr marL="2087758" indent="0">
              <a:buNone/>
              <a:defRPr sz="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52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54" y="2012414"/>
            <a:ext cx="2218373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2473" y="2012414"/>
            <a:ext cx="2218373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45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4" y="402484"/>
            <a:ext cx="4501991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535" y="1853171"/>
            <a:ext cx="2208177" cy="908210"/>
          </a:xfrm>
        </p:spPr>
        <p:txBody>
          <a:bodyPr anchor="b"/>
          <a:lstStyle>
            <a:lvl1pPr marL="0" indent="0">
              <a:buNone/>
              <a:defRPr sz="1370" b="1"/>
            </a:lvl1pPr>
            <a:lvl2pPr marL="260970" indent="0">
              <a:buNone/>
              <a:defRPr sz="1142" b="1"/>
            </a:lvl2pPr>
            <a:lvl3pPr marL="521940" indent="0">
              <a:buNone/>
              <a:defRPr sz="1027" b="1"/>
            </a:lvl3pPr>
            <a:lvl4pPr marL="782909" indent="0">
              <a:buNone/>
              <a:defRPr sz="913" b="1"/>
            </a:lvl4pPr>
            <a:lvl5pPr marL="1043879" indent="0">
              <a:buNone/>
              <a:defRPr sz="913" b="1"/>
            </a:lvl5pPr>
            <a:lvl6pPr marL="1304849" indent="0">
              <a:buNone/>
              <a:defRPr sz="913" b="1"/>
            </a:lvl6pPr>
            <a:lvl7pPr marL="1565819" indent="0">
              <a:buNone/>
              <a:defRPr sz="913" b="1"/>
            </a:lvl7pPr>
            <a:lvl8pPr marL="1826788" indent="0">
              <a:buNone/>
              <a:defRPr sz="913" b="1"/>
            </a:lvl8pPr>
            <a:lvl9pPr marL="2087758" indent="0">
              <a:buNone/>
              <a:defRPr sz="91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535" y="2761381"/>
            <a:ext cx="220817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42474" y="1853171"/>
            <a:ext cx="2219052" cy="908210"/>
          </a:xfrm>
        </p:spPr>
        <p:txBody>
          <a:bodyPr anchor="b"/>
          <a:lstStyle>
            <a:lvl1pPr marL="0" indent="0">
              <a:buNone/>
              <a:defRPr sz="1370" b="1"/>
            </a:lvl1pPr>
            <a:lvl2pPr marL="260970" indent="0">
              <a:buNone/>
              <a:defRPr sz="1142" b="1"/>
            </a:lvl2pPr>
            <a:lvl3pPr marL="521940" indent="0">
              <a:buNone/>
              <a:defRPr sz="1027" b="1"/>
            </a:lvl3pPr>
            <a:lvl4pPr marL="782909" indent="0">
              <a:buNone/>
              <a:defRPr sz="913" b="1"/>
            </a:lvl4pPr>
            <a:lvl5pPr marL="1043879" indent="0">
              <a:buNone/>
              <a:defRPr sz="913" b="1"/>
            </a:lvl5pPr>
            <a:lvl6pPr marL="1304849" indent="0">
              <a:buNone/>
              <a:defRPr sz="913" b="1"/>
            </a:lvl6pPr>
            <a:lvl7pPr marL="1565819" indent="0">
              <a:buNone/>
              <a:defRPr sz="913" b="1"/>
            </a:lvl7pPr>
            <a:lvl8pPr marL="1826788" indent="0">
              <a:buNone/>
              <a:defRPr sz="913" b="1"/>
            </a:lvl8pPr>
            <a:lvl9pPr marL="2087758" indent="0">
              <a:buNone/>
              <a:defRPr sz="91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42474" y="2761381"/>
            <a:ext cx="2219052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17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92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4" y="503978"/>
            <a:ext cx="1683489" cy="1763924"/>
          </a:xfrm>
        </p:spPr>
        <p:txBody>
          <a:bodyPr anchor="b"/>
          <a:lstStyle>
            <a:lvl1pPr>
              <a:defRPr sz="18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052" y="1088455"/>
            <a:ext cx="2642473" cy="5372269"/>
          </a:xfrm>
        </p:spPr>
        <p:txBody>
          <a:bodyPr/>
          <a:lstStyle>
            <a:lvl1pPr>
              <a:defRPr sz="1827"/>
            </a:lvl1pPr>
            <a:lvl2pPr>
              <a:defRPr sz="1598"/>
            </a:lvl2pPr>
            <a:lvl3pPr>
              <a:defRPr sz="1370"/>
            </a:lvl3pPr>
            <a:lvl4pPr>
              <a:defRPr sz="1142"/>
            </a:lvl4pPr>
            <a:lvl5pPr>
              <a:defRPr sz="1142"/>
            </a:lvl5pPr>
            <a:lvl6pPr>
              <a:defRPr sz="1142"/>
            </a:lvl6pPr>
            <a:lvl7pPr>
              <a:defRPr sz="1142"/>
            </a:lvl7pPr>
            <a:lvl8pPr>
              <a:defRPr sz="1142"/>
            </a:lvl8pPr>
            <a:lvl9pPr>
              <a:defRPr sz="114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34" y="2267902"/>
            <a:ext cx="1683489" cy="4201570"/>
          </a:xfrm>
        </p:spPr>
        <p:txBody>
          <a:bodyPr/>
          <a:lstStyle>
            <a:lvl1pPr marL="0" indent="0">
              <a:buNone/>
              <a:defRPr sz="913"/>
            </a:lvl1pPr>
            <a:lvl2pPr marL="260970" indent="0">
              <a:buNone/>
              <a:defRPr sz="799"/>
            </a:lvl2pPr>
            <a:lvl3pPr marL="521940" indent="0">
              <a:buNone/>
              <a:defRPr sz="685"/>
            </a:lvl3pPr>
            <a:lvl4pPr marL="782909" indent="0">
              <a:buNone/>
              <a:defRPr sz="571"/>
            </a:lvl4pPr>
            <a:lvl5pPr marL="1043879" indent="0">
              <a:buNone/>
              <a:defRPr sz="571"/>
            </a:lvl5pPr>
            <a:lvl6pPr marL="1304849" indent="0">
              <a:buNone/>
              <a:defRPr sz="571"/>
            </a:lvl6pPr>
            <a:lvl7pPr marL="1565819" indent="0">
              <a:buNone/>
              <a:defRPr sz="571"/>
            </a:lvl7pPr>
            <a:lvl8pPr marL="1826788" indent="0">
              <a:buNone/>
              <a:defRPr sz="571"/>
            </a:lvl8pPr>
            <a:lvl9pPr marL="2087758" indent="0">
              <a:buNone/>
              <a:defRPr sz="5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82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4" y="503978"/>
            <a:ext cx="1683489" cy="1763924"/>
          </a:xfrm>
        </p:spPr>
        <p:txBody>
          <a:bodyPr anchor="b"/>
          <a:lstStyle>
            <a:lvl1pPr>
              <a:defRPr sz="18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19052" y="1088455"/>
            <a:ext cx="2642473" cy="5372269"/>
          </a:xfrm>
        </p:spPr>
        <p:txBody>
          <a:bodyPr anchor="t"/>
          <a:lstStyle>
            <a:lvl1pPr marL="0" indent="0">
              <a:buNone/>
              <a:defRPr sz="1827"/>
            </a:lvl1pPr>
            <a:lvl2pPr marL="260970" indent="0">
              <a:buNone/>
              <a:defRPr sz="1598"/>
            </a:lvl2pPr>
            <a:lvl3pPr marL="521940" indent="0">
              <a:buNone/>
              <a:defRPr sz="1370"/>
            </a:lvl3pPr>
            <a:lvl4pPr marL="782909" indent="0">
              <a:buNone/>
              <a:defRPr sz="1142"/>
            </a:lvl4pPr>
            <a:lvl5pPr marL="1043879" indent="0">
              <a:buNone/>
              <a:defRPr sz="1142"/>
            </a:lvl5pPr>
            <a:lvl6pPr marL="1304849" indent="0">
              <a:buNone/>
              <a:defRPr sz="1142"/>
            </a:lvl6pPr>
            <a:lvl7pPr marL="1565819" indent="0">
              <a:buNone/>
              <a:defRPr sz="1142"/>
            </a:lvl7pPr>
            <a:lvl8pPr marL="1826788" indent="0">
              <a:buNone/>
              <a:defRPr sz="1142"/>
            </a:lvl8pPr>
            <a:lvl9pPr marL="2087758" indent="0">
              <a:buNone/>
              <a:defRPr sz="114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9534" y="2267902"/>
            <a:ext cx="1683489" cy="4201570"/>
          </a:xfrm>
        </p:spPr>
        <p:txBody>
          <a:bodyPr/>
          <a:lstStyle>
            <a:lvl1pPr marL="0" indent="0">
              <a:buNone/>
              <a:defRPr sz="913"/>
            </a:lvl1pPr>
            <a:lvl2pPr marL="260970" indent="0">
              <a:buNone/>
              <a:defRPr sz="799"/>
            </a:lvl2pPr>
            <a:lvl3pPr marL="521940" indent="0">
              <a:buNone/>
              <a:defRPr sz="685"/>
            </a:lvl3pPr>
            <a:lvl4pPr marL="782909" indent="0">
              <a:buNone/>
              <a:defRPr sz="571"/>
            </a:lvl4pPr>
            <a:lvl5pPr marL="1043879" indent="0">
              <a:buNone/>
              <a:defRPr sz="571"/>
            </a:lvl5pPr>
            <a:lvl6pPr marL="1304849" indent="0">
              <a:buNone/>
              <a:defRPr sz="571"/>
            </a:lvl6pPr>
            <a:lvl7pPr marL="1565819" indent="0">
              <a:buNone/>
              <a:defRPr sz="571"/>
            </a:lvl7pPr>
            <a:lvl8pPr marL="1826788" indent="0">
              <a:buNone/>
              <a:defRPr sz="571"/>
            </a:lvl8pPr>
            <a:lvl9pPr marL="2087758" indent="0">
              <a:buNone/>
              <a:defRPr sz="57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6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55" y="402484"/>
            <a:ext cx="4501991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855" y="2012414"/>
            <a:ext cx="4501991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8854" y="7006700"/>
            <a:ext cx="117443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4217F-2E0C-4C9D-8A7A-7CEBD1F00B7F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026" y="7006700"/>
            <a:ext cx="17616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413" y="7006700"/>
            <a:ext cx="117443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0A5F-175E-4AE6-A99B-97DB6FA8BA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49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21940" rtl="0" eaLnBrk="1" latinLnBrk="0" hangingPunct="1">
        <a:lnSpc>
          <a:spcPct val="90000"/>
        </a:lnSpc>
        <a:spcBef>
          <a:spcPct val="0"/>
        </a:spcBef>
        <a:buNone/>
        <a:defRPr kumimoji="1" sz="2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485" indent="-130485" algn="l" defTabSz="52194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391455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5242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142" kern="1200">
          <a:solidFill>
            <a:schemeClr val="tx1"/>
          </a:solidFill>
          <a:latin typeface="+mn-lt"/>
          <a:ea typeface="+mn-ea"/>
          <a:cs typeface="+mn-cs"/>
        </a:defRPr>
      </a:lvl3pPr>
      <a:lvl4pPr marL="91339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4pPr>
      <a:lvl5pPr marL="117436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5pPr>
      <a:lvl6pPr marL="1435334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6pPr>
      <a:lvl7pPr marL="1696303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7pPr>
      <a:lvl8pPr marL="1957273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8pPr>
      <a:lvl9pPr marL="2218243" indent="-130485" algn="l" defTabSz="521940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1pPr>
      <a:lvl2pPr marL="260970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2pPr>
      <a:lvl3pPr marL="521940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3pPr>
      <a:lvl4pPr marL="78290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4pPr>
      <a:lvl5pPr marL="104387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5pPr>
      <a:lvl6pPr marL="130484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6pPr>
      <a:lvl7pPr marL="1565819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7pPr>
      <a:lvl8pPr marL="1826788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8pPr>
      <a:lvl9pPr marL="2087758" algn="l" defTabSz="521940" rtl="0" eaLnBrk="1" latinLnBrk="0" hangingPunct="1">
        <a:defRPr kumimoji="1" sz="10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690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Ikenaga Yuki</dc:creator>
  <cp:lastModifiedBy>木内　貴弘</cp:lastModifiedBy>
  <cp:revision>9</cp:revision>
  <dcterms:created xsi:type="dcterms:W3CDTF">2022-05-25T02:52:24Z</dcterms:created>
  <dcterms:modified xsi:type="dcterms:W3CDTF">2025-06-17T23:17:46Z</dcterms:modified>
</cp:coreProperties>
</file>